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64" r:id="rId2"/>
    <p:sldId id="257" r:id="rId3"/>
    <p:sldId id="258" r:id="rId4"/>
    <p:sldId id="262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D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/>
    <p:restoredTop sz="94643"/>
  </p:normalViewPr>
  <p:slideViewPr>
    <p:cSldViewPr snapToGrid="0" snapToObjects="1">
      <p:cViewPr varScale="1">
        <p:scale>
          <a:sx n="63" d="100"/>
          <a:sy n="63" d="100"/>
        </p:scale>
        <p:origin x="6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8244583-7993-3840-9592-ADEE9027CC1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4583-7993-3840-9592-ADEE9027CC1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4FAB-7939-894D-99E9-727D4BB7C6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4583-7993-3840-9592-ADEE9027CC1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4FAB-7939-894D-99E9-727D4BB7C6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4583-7993-3840-9592-ADEE9027CC1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4FAB-7939-894D-99E9-727D4BB7C6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4583-7993-3840-9592-ADEE9027CC1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4FAB-7939-894D-99E9-727D4BB7C6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4583-7993-3840-9592-ADEE9027CC1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4FAB-7939-894D-99E9-727D4BB7C6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4583-7993-3840-9592-ADEE9027CC1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4FAB-7939-894D-99E9-727D4BB7C67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4583-7993-3840-9592-ADEE9027CC1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4FAB-7939-894D-99E9-727D4BB7C6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4583-7993-3840-9592-ADEE9027CC1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84FAB-7939-894D-99E9-727D4BB7C6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8244583-7993-3840-9592-ADEE9027CC1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B984FAB-7939-894D-99E9-727D4BB7C6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8244583-7993-3840-9592-ADEE9027CC1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B984FAB-7939-894D-99E9-727D4BB7C6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8244583-7993-3840-9592-ADEE9027CC14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B984FAB-7939-894D-99E9-727D4BB7C6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harperscience.weebly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0864170">
            <a:off x="1173582" y="3633258"/>
            <a:ext cx="65165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na" pitchFamily="2" charset="0"/>
                <a:cs typeface="DK Clochard"/>
              </a:rPr>
              <a:t>Welcome!</a:t>
            </a:r>
            <a:endParaRPr lang="en-US" sz="8000" b="1" cap="none" spc="0" dirty="0">
              <a:ln w="12700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una" pitchFamily="2" charset="0"/>
              <a:cs typeface="DK Clochar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95" y="206551"/>
            <a:ext cx="3006030" cy="225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908" y="698054"/>
            <a:ext cx="6965245" cy="586889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Who Am I?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908" y="1878977"/>
            <a:ext cx="7358692" cy="32569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I am Ms. Harper! I graduated from NC State with a degrees in biology and science education. I am still at NCSU working on my Masters degree and assisting in research. I have taught earth/environmental science, chemistry, and marine ecology. I am also the advisor for the Science National Honors Society and Science Olympiad. </a:t>
            </a:r>
            <a:r>
              <a:rPr lang="en-US" dirty="0" smtClean="0"/>
              <a:t>I am also a proud dog mom to a </a:t>
            </a:r>
            <a:r>
              <a:rPr lang="en-US" dirty="0" err="1" smtClean="0"/>
              <a:t>maltipoo</a:t>
            </a:r>
            <a:r>
              <a:rPr lang="en-US" dirty="0" smtClean="0"/>
              <a:t>, Julie, and a corgi, Finley.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02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672" y="498353"/>
            <a:ext cx="6965245" cy="973985"/>
          </a:xfrm>
        </p:spPr>
        <p:txBody>
          <a:bodyPr/>
          <a:lstStyle/>
          <a:p>
            <a:pPr algn="l"/>
            <a:r>
              <a:rPr lang="en-US" dirty="0" smtClean="0"/>
              <a:t>About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652" y="1082075"/>
            <a:ext cx="7263283" cy="5212045"/>
          </a:xfrm>
        </p:spPr>
        <p:txBody>
          <a:bodyPr>
            <a:normAutofit fontScale="85000" lnSpcReduction="10000"/>
          </a:bodyPr>
          <a:lstStyle/>
          <a:p>
            <a:pPr lvl="1"/>
            <a:endParaRPr lang="en-US" dirty="0"/>
          </a:p>
          <a:p>
            <a:r>
              <a:rPr lang="en-US" sz="2200" dirty="0" smtClean="0"/>
              <a:t> </a:t>
            </a:r>
            <a:r>
              <a:rPr lang="en-US" sz="2600" dirty="0"/>
              <a:t>Chemistry is a course that </a:t>
            </a:r>
            <a:r>
              <a:rPr lang="en-US" sz="2600" dirty="0" smtClean="0"/>
              <a:t>builds beginning with the first unit. </a:t>
            </a:r>
            <a:r>
              <a:rPr lang="en-US" sz="2600" b="1" dirty="0" smtClean="0"/>
              <a:t>I cannot stress enough how important it is to not get behind in this class. </a:t>
            </a:r>
            <a:endParaRPr lang="en-US" sz="2200" b="1" dirty="0"/>
          </a:p>
          <a:p>
            <a:r>
              <a:rPr lang="en-US" sz="2600" dirty="0"/>
              <a:t>Chemistry is a mathematical based </a:t>
            </a:r>
            <a:r>
              <a:rPr lang="en-US" sz="2600" dirty="0" smtClean="0"/>
              <a:t>science</a:t>
            </a:r>
            <a:r>
              <a:rPr lang="en-US" sz="2600" dirty="0" smtClean="0"/>
              <a:t>, and every unit requires a strong math skillset. We generally advise that if a student is enrolled in Honors Chemistry then they are also enrolled in Honors Math 3.</a:t>
            </a:r>
            <a:endParaRPr lang="en-US" sz="2600" dirty="0" smtClean="0"/>
          </a:p>
          <a:p>
            <a:r>
              <a:rPr lang="en-US" sz="2600" dirty="0" smtClean="0"/>
              <a:t>They will need a calculator</a:t>
            </a:r>
            <a:r>
              <a:rPr lang="en-US" sz="2600" dirty="0" smtClean="0"/>
              <a:t>!</a:t>
            </a:r>
            <a:r>
              <a:rPr lang="en-US" sz="2600" dirty="0"/>
              <a:t> </a:t>
            </a:r>
            <a:endParaRPr lang="en-US" sz="2200" dirty="0"/>
          </a:p>
          <a:p>
            <a:r>
              <a:rPr lang="en-US" sz="2600" dirty="0"/>
              <a:t>Chemistry cannot be memorized. It is necessary to understand the concepts and </a:t>
            </a:r>
            <a:r>
              <a:rPr lang="en-US" sz="2600" b="1" dirty="0"/>
              <a:t>apply</a:t>
            </a:r>
            <a:r>
              <a:rPr lang="en-US" sz="2600" dirty="0"/>
              <a:t> the concepts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Students always have </a:t>
            </a:r>
            <a:r>
              <a:rPr lang="en-US" sz="2600" b="1" dirty="0" smtClean="0"/>
              <a:t>at least </a:t>
            </a:r>
            <a:r>
              <a:rPr lang="en-US" sz="2600" dirty="0" smtClean="0"/>
              <a:t>fifteen minutes in class to begin their homework and ask me for assistance. </a:t>
            </a:r>
          </a:p>
          <a:p>
            <a:r>
              <a:rPr lang="en-US" sz="2600" dirty="0" smtClean="0"/>
              <a:t>Students are also responsible for checking their homework answers daily, available via my website.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165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672" y="498353"/>
            <a:ext cx="6965245" cy="973985"/>
          </a:xfrm>
        </p:spPr>
        <p:txBody>
          <a:bodyPr/>
          <a:lstStyle/>
          <a:p>
            <a:pPr algn="l"/>
            <a:r>
              <a:rPr lang="en-US" dirty="0" smtClean="0"/>
              <a:t>Chemistry 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652" y="1671012"/>
            <a:ext cx="7263283" cy="3603812"/>
          </a:xfrm>
        </p:spPr>
        <p:txBody>
          <a:bodyPr>
            <a:normAutofit fontScale="85000" lnSpcReduction="20000"/>
          </a:bodyPr>
          <a:lstStyle/>
          <a:p>
            <a:pPr lvl="1"/>
            <a:endParaRPr lang="en-US" dirty="0"/>
          </a:p>
          <a:p>
            <a:r>
              <a:rPr lang="en-US" sz="2200" dirty="0" smtClean="0"/>
              <a:t> </a:t>
            </a:r>
            <a:r>
              <a:rPr lang="en-US" sz="2800" dirty="0"/>
              <a:t>The grading system for this class is a total points system. Grades will come from tests (100 points each), quizzes (20-30 points), and labs (20-50 points), and homework checks (5 points).  Grades can be determined at anytime by using the following formula:</a:t>
            </a:r>
          </a:p>
          <a:p>
            <a:pPr>
              <a:buNone/>
            </a:pPr>
            <a:r>
              <a:rPr lang="en-US" sz="2800" dirty="0"/>
              <a:t> </a:t>
            </a:r>
          </a:p>
          <a:p>
            <a:r>
              <a:rPr lang="en-US" sz="2800" dirty="0"/>
              <a:t>   Average = </a:t>
            </a:r>
            <a:r>
              <a:rPr lang="en-US" sz="2800" u="sng" dirty="0"/>
              <a:t>your total points earned</a:t>
            </a:r>
            <a:r>
              <a:rPr lang="en-US" sz="2800" dirty="0"/>
              <a:t>    X  </a:t>
            </a:r>
            <a:r>
              <a:rPr lang="en-US" sz="2800" dirty="0" smtClean="0"/>
              <a:t>100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                     </a:t>
            </a:r>
            <a:r>
              <a:rPr lang="en-US" sz="2800" dirty="0" smtClean="0"/>
              <a:t>    total </a:t>
            </a:r>
            <a:r>
              <a:rPr lang="en-US" sz="2800" dirty="0"/>
              <a:t>possible points</a:t>
            </a:r>
          </a:p>
        </p:txBody>
      </p:sp>
    </p:spTree>
    <p:extLst>
      <p:ext uri="{BB962C8B-B14F-4D97-AF65-F5344CB8AC3E}">
        <p14:creationId xmlns:p14="http://schemas.microsoft.com/office/powerpoint/2010/main" val="16519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Personalization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344" y="2119257"/>
            <a:ext cx="7521733" cy="3603812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Science personalization time is on Thursdays, and students will be required to use thi</a:t>
            </a:r>
            <a:r>
              <a:rPr lang="en-US" dirty="0" smtClean="0"/>
              <a:t>s time for makeup work. </a:t>
            </a:r>
          </a:p>
          <a:p>
            <a:r>
              <a:rPr lang="en-US" dirty="0" smtClean="0"/>
              <a:t>If a student needs to makeup a test, however, that will need to be scheduled during a SMART lunch session on Monday.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80317"/>
            <a:ext cx="6965245" cy="1202485"/>
          </a:xfrm>
        </p:spPr>
        <p:txBody>
          <a:bodyPr/>
          <a:lstStyle/>
          <a:p>
            <a:r>
              <a:rPr lang="en-US" dirty="0" smtClean="0"/>
              <a:t>Class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940" y="2119257"/>
            <a:ext cx="6710506" cy="3603812"/>
          </a:xfrm>
        </p:spPr>
        <p:txBody>
          <a:bodyPr/>
          <a:lstStyle/>
          <a:p>
            <a:r>
              <a:rPr lang="en-US" dirty="0"/>
              <a:t> Remind (Text </a:t>
            </a:r>
            <a:r>
              <a:rPr lang="en-US" dirty="0" smtClean="0"/>
              <a:t>@</a:t>
            </a:r>
            <a:r>
              <a:rPr lang="en-US" dirty="0" err="1" smtClean="0"/>
              <a:t>achemharp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@</a:t>
            </a:r>
            <a:r>
              <a:rPr lang="en-US" dirty="0" err="1" smtClean="0"/>
              <a:t>hchemharp</a:t>
            </a:r>
            <a:r>
              <a:rPr lang="en-US" dirty="0" smtClean="0"/>
              <a:t> </a:t>
            </a:r>
            <a:r>
              <a:rPr lang="en-US" dirty="0"/>
              <a:t>to 81010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www.msharperscience.weebly.com</a:t>
            </a:r>
            <a:endParaRPr lang="en-US" dirty="0" smtClean="0"/>
          </a:p>
          <a:p>
            <a:r>
              <a:rPr lang="en-US" dirty="0" smtClean="0"/>
              <a:t> Twitter: @</a:t>
            </a:r>
            <a:r>
              <a:rPr lang="en-US" dirty="0" err="1" smtClean="0"/>
              <a:t>msharperscience</a:t>
            </a:r>
            <a:endParaRPr lang="en-US" dirty="0" smtClean="0"/>
          </a:p>
          <a:p>
            <a:r>
              <a:rPr lang="en-US" dirty="0" smtClean="0"/>
              <a:t> Instagram: </a:t>
            </a:r>
            <a:r>
              <a:rPr lang="en-US" dirty="0" err="1" smtClean="0"/>
              <a:t>msharperscience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err="1" smtClean="0"/>
              <a:t>lharper@wcpss.net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33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9256</TotalTime>
  <Words>264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Brush Script MT</vt:lpstr>
      <vt:lpstr>Constantia</vt:lpstr>
      <vt:lpstr>DK Clochard</vt:lpstr>
      <vt:lpstr>Franklin Gothic Book</vt:lpstr>
      <vt:lpstr>Luna</vt:lpstr>
      <vt:lpstr>Rage Italic</vt:lpstr>
      <vt:lpstr>Pushpin</vt:lpstr>
      <vt:lpstr>PowerPoint Presentation</vt:lpstr>
      <vt:lpstr>Who Am I?</vt:lpstr>
      <vt:lpstr>About Chemistry</vt:lpstr>
      <vt:lpstr>Chemistry Grades</vt:lpstr>
      <vt:lpstr>Personalization Time</vt:lpstr>
      <vt:lpstr>Class Resources</vt:lpstr>
    </vt:vector>
  </TitlesOfParts>
  <Company>NCSU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Harper</dc:creator>
  <cp:lastModifiedBy>Lauren Harper</cp:lastModifiedBy>
  <cp:revision>31</cp:revision>
  <dcterms:created xsi:type="dcterms:W3CDTF">2015-08-18T00:51:45Z</dcterms:created>
  <dcterms:modified xsi:type="dcterms:W3CDTF">2019-08-22T03:17:56Z</dcterms:modified>
</cp:coreProperties>
</file>