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64" r:id="rId5"/>
    <p:sldId id="265" r:id="rId6"/>
    <p:sldId id="262" r:id="rId7"/>
    <p:sldId id="263" r:id="rId8"/>
    <p:sldId id="25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D7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1"/>
    <p:restoredTop sz="94643"/>
  </p:normalViewPr>
  <p:slideViewPr>
    <p:cSldViewPr snapToGrid="0" snapToObjects="1">
      <p:cViewPr varScale="1">
        <p:scale>
          <a:sx n="63" d="100"/>
          <a:sy n="63" d="100"/>
        </p:scale>
        <p:origin x="65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8244583-7993-3840-9592-ADEE9027CC14}" type="datetimeFigureOut">
              <a:rPr lang="en-US" smtClean="0"/>
              <a:t>8/21/2019</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648F39E-9C37-485F-AC97-16BB4BDF9F49}" type="slidenum">
              <a:rPr kumimoji="0" lang="en-US" smtClean="0"/>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44583-7993-3840-9592-ADEE9027CC1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4FAB-7939-894D-99E9-727D4BB7C6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44583-7993-3840-9592-ADEE9027CC1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4FAB-7939-894D-99E9-727D4BB7C67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44583-7993-3840-9592-ADEE9027CC1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4FAB-7939-894D-99E9-727D4BB7C67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244583-7993-3840-9592-ADEE9027CC1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4FAB-7939-894D-99E9-727D4BB7C67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8244583-7993-3840-9592-ADEE9027CC14}"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84FAB-7939-894D-99E9-727D4BB7C67B}"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8244583-7993-3840-9592-ADEE9027CC14}"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84FAB-7939-894D-99E9-727D4BB7C67B}"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244583-7993-3840-9592-ADEE9027CC14}"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84FAB-7939-894D-99E9-727D4BB7C6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44583-7993-3840-9592-ADEE9027CC14}"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84FAB-7939-894D-99E9-727D4BB7C6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8244583-7993-3840-9592-ADEE9027CC14}" type="datetimeFigureOut">
              <a:rPr lang="en-US" smtClean="0"/>
              <a:t>8/21/2019</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4B984FAB-7939-894D-99E9-727D4BB7C67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8244583-7993-3840-9592-ADEE9027CC14}" type="datetimeFigureOut">
              <a:rPr lang="en-US" smtClean="0"/>
              <a:t>8/21/2019</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4B984FAB-7939-894D-99E9-727D4BB7C67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8244583-7993-3840-9592-ADEE9027CC14}" type="datetimeFigureOut">
              <a:rPr lang="en-US" smtClean="0"/>
              <a:t>8/21/2019</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B984FAB-7939-894D-99E9-727D4BB7C67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msharperscience.weebl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20864170">
            <a:off x="1143103" y="3999018"/>
            <a:ext cx="6516528" cy="1323439"/>
          </a:xfrm>
          <a:prstGeom prst="rect">
            <a:avLst/>
          </a:prstGeom>
          <a:noFill/>
        </p:spPr>
        <p:txBody>
          <a:bodyPr wrap="none" lIns="91440" tIns="45720" rIns="91440" bIns="45720">
            <a:spAutoFit/>
          </a:bodyPr>
          <a:lstStyle/>
          <a:p>
            <a:pPr algn="ctr"/>
            <a:r>
              <a:rPr lang="en-US" sz="8000" b="1" cap="none" spc="0" dirty="0" smtClean="0">
                <a:ln w="12700">
                  <a:noFill/>
                  <a:prstDash val="solid"/>
                </a:ln>
                <a:solidFill>
                  <a:schemeClr val="accent1">
                    <a:lumMod val="75000"/>
                  </a:schemeClr>
                </a:solidFill>
                <a:effectLst>
                  <a:outerShdw blurRad="41275" dist="20320" dir="1800000" algn="tl" rotWithShape="0">
                    <a:srgbClr val="000000">
                      <a:alpha val="40000"/>
                    </a:srgbClr>
                  </a:outerShdw>
                </a:effectLst>
                <a:latin typeface="Luna" pitchFamily="2" charset="0"/>
                <a:cs typeface="DK Clochard"/>
              </a:rPr>
              <a:t>Welcome!</a:t>
            </a:r>
            <a:endParaRPr lang="en-US" sz="8000" b="1" cap="none" spc="0" dirty="0">
              <a:ln w="12700">
                <a:noFill/>
                <a:prstDash val="solid"/>
              </a:ln>
              <a:solidFill>
                <a:schemeClr val="accent1">
                  <a:lumMod val="75000"/>
                </a:schemeClr>
              </a:solidFill>
              <a:effectLst>
                <a:outerShdw blurRad="41275" dist="20320" dir="1800000" algn="tl" rotWithShape="0">
                  <a:srgbClr val="000000">
                    <a:alpha val="40000"/>
                  </a:srgbClr>
                </a:outerShdw>
              </a:effectLst>
              <a:latin typeface="Luna" pitchFamily="2" charset="0"/>
              <a:cs typeface="DK Clochard"/>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041" y="354813"/>
            <a:ext cx="3566160" cy="2571750"/>
          </a:xfrm>
          <a:prstGeom prst="rect">
            <a:avLst/>
          </a:prstGeom>
        </p:spPr>
      </p:pic>
    </p:spTree>
    <p:extLst>
      <p:ext uri="{BB962C8B-B14F-4D97-AF65-F5344CB8AC3E}">
        <p14:creationId xmlns:p14="http://schemas.microsoft.com/office/powerpoint/2010/main" val="2581015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908" y="698054"/>
            <a:ext cx="6965245" cy="586889"/>
          </a:xfrm>
        </p:spPr>
        <p:txBody>
          <a:bodyPr>
            <a:normAutofit fontScale="90000"/>
          </a:bodyPr>
          <a:lstStyle/>
          <a:p>
            <a:pPr algn="l"/>
            <a:r>
              <a:rPr lang="en-US" sz="4000" dirty="0" smtClean="0"/>
              <a:t>Who Am I?</a:t>
            </a:r>
            <a:endParaRPr lang="en-US" sz="4000" dirty="0"/>
          </a:p>
        </p:txBody>
      </p:sp>
      <p:sp>
        <p:nvSpPr>
          <p:cNvPr id="7" name="Content Placeholder 2"/>
          <p:cNvSpPr>
            <a:spLocks noGrp="1"/>
          </p:cNvSpPr>
          <p:nvPr>
            <p:ph idx="1"/>
          </p:nvPr>
        </p:nvSpPr>
        <p:spPr>
          <a:xfrm>
            <a:off x="870908" y="1772920"/>
            <a:ext cx="7358692" cy="3603625"/>
          </a:xfrm>
        </p:spPr>
        <p:txBody>
          <a:bodyPr>
            <a:normAutofit/>
          </a:bodyPr>
          <a:lstStyle/>
          <a:p>
            <a:pPr marL="0" indent="0">
              <a:buNone/>
            </a:pPr>
            <a:r>
              <a:rPr lang="en-US" dirty="0" smtClean="0"/>
              <a:t>	I am Ms. Harper! I graduated from NC State with a degrees in biology and science education. I am still at NCSU working on my Masters degree and assisting in research. I have taught earth/environmental science, chemistry, and marine ecology. I am also the advisor for the Science National Honors Society and Science Olympiad. I am also a proud dog mom to a </a:t>
            </a:r>
            <a:r>
              <a:rPr lang="en-US" dirty="0" err="1" smtClean="0"/>
              <a:t>maltipoo</a:t>
            </a:r>
            <a:r>
              <a:rPr lang="en-US" dirty="0" smtClean="0"/>
              <a:t>, Julie, and a corgi, Finley. </a:t>
            </a:r>
          </a:p>
        </p:txBody>
      </p:sp>
    </p:spTree>
    <p:extLst>
      <p:ext uri="{BB962C8B-B14F-4D97-AF65-F5344CB8AC3E}">
        <p14:creationId xmlns:p14="http://schemas.microsoft.com/office/powerpoint/2010/main" val="1990283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672" y="498353"/>
            <a:ext cx="6965245" cy="973985"/>
          </a:xfrm>
        </p:spPr>
        <p:txBody>
          <a:bodyPr/>
          <a:lstStyle/>
          <a:p>
            <a:pPr algn="l"/>
            <a:r>
              <a:rPr lang="en-US" dirty="0" smtClean="0"/>
              <a:t>About </a:t>
            </a:r>
            <a:r>
              <a:rPr lang="en-US" dirty="0" smtClean="0"/>
              <a:t>Marine Ecology</a:t>
            </a:r>
            <a:endParaRPr lang="en-US" dirty="0"/>
          </a:p>
        </p:txBody>
      </p:sp>
      <p:sp>
        <p:nvSpPr>
          <p:cNvPr id="3" name="Content Placeholder 2"/>
          <p:cNvSpPr>
            <a:spLocks noGrp="1"/>
          </p:cNvSpPr>
          <p:nvPr>
            <p:ph idx="1"/>
          </p:nvPr>
        </p:nvSpPr>
        <p:spPr>
          <a:xfrm>
            <a:off x="781652" y="1082075"/>
            <a:ext cx="7263283" cy="4760785"/>
          </a:xfrm>
        </p:spPr>
        <p:txBody>
          <a:bodyPr>
            <a:normAutofit lnSpcReduction="10000"/>
          </a:bodyPr>
          <a:lstStyle/>
          <a:p>
            <a:pPr lvl="1"/>
            <a:endParaRPr lang="en-US" dirty="0"/>
          </a:p>
          <a:p>
            <a:r>
              <a:rPr lang="en-US" sz="2200" dirty="0" smtClean="0"/>
              <a:t> </a:t>
            </a:r>
            <a:r>
              <a:rPr lang="en-US" sz="2600" dirty="0" smtClean="0"/>
              <a:t>This course is split into two general categories: oceanography and marine biology.</a:t>
            </a:r>
          </a:p>
          <a:p>
            <a:r>
              <a:rPr lang="en-US" sz="2600" dirty="0" smtClean="0"/>
              <a:t>The goal of this course is to teach students how to use their previous science knowledge and apply it to the marine environment, as well as to prepare them for college level science classes.</a:t>
            </a:r>
          </a:p>
          <a:p>
            <a:r>
              <a:rPr lang="en-US" sz="2600" dirty="0" smtClean="0"/>
              <a:t>We will perform dissections in this class. </a:t>
            </a:r>
            <a:endParaRPr lang="en-US" sz="2600" dirty="0"/>
          </a:p>
          <a:p>
            <a:r>
              <a:rPr lang="en-US" sz="2600" dirty="0" smtClean="0"/>
              <a:t>We will go on a Saturday field trip (more details coming soon).</a:t>
            </a:r>
          </a:p>
          <a:p>
            <a:r>
              <a:rPr lang="en-US" sz="2600" dirty="0" smtClean="0"/>
              <a:t>Although I have a website, the </a:t>
            </a:r>
            <a:r>
              <a:rPr lang="en-US" sz="2600" b="1" dirty="0" smtClean="0"/>
              <a:t>best resource for students will be our Google classroom page.</a:t>
            </a:r>
          </a:p>
        </p:txBody>
      </p:sp>
    </p:spTree>
    <p:extLst>
      <p:ext uri="{BB962C8B-B14F-4D97-AF65-F5344CB8AC3E}">
        <p14:creationId xmlns:p14="http://schemas.microsoft.com/office/powerpoint/2010/main" val="3016594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98353"/>
            <a:ext cx="9403080" cy="973985"/>
          </a:xfrm>
        </p:spPr>
        <p:txBody>
          <a:bodyPr>
            <a:normAutofit/>
          </a:bodyPr>
          <a:lstStyle/>
          <a:p>
            <a:pPr algn="l"/>
            <a:r>
              <a:rPr lang="en-US" sz="3600" dirty="0" smtClean="0"/>
              <a:t>Goal #1 this Year: Poster Presentations</a:t>
            </a:r>
            <a:endParaRPr lang="en-US" sz="3600" dirty="0"/>
          </a:p>
        </p:txBody>
      </p:sp>
      <p:sp>
        <p:nvSpPr>
          <p:cNvPr id="3" name="Content Placeholder 2"/>
          <p:cNvSpPr>
            <a:spLocks noGrp="1"/>
          </p:cNvSpPr>
          <p:nvPr>
            <p:ph idx="1"/>
          </p:nvPr>
        </p:nvSpPr>
        <p:spPr>
          <a:xfrm>
            <a:off x="781652" y="1082075"/>
            <a:ext cx="7646068" cy="5212045"/>
          </a:xfrm>
        </p:spPr>
        <p:txBody>
          <a:bodyPr>
            <a:normAutofit lnSpcReduction="10000"/>
          </a:bodyPr>
          <a:lstStyle/>
          <a:p>
            <a:pPr lvl="1"/>
            <a:endParaRPr lang="en-US" dirty="0"/>
          </a:p>
          <a:p>
            <a:r>
              <a:rPr lang="en-US" sz="2200" dirty="0" smtClean="0"/>
              <a:t>Our biggest project in this class consists of students designing digital posters on current marine issues and presenting them in the media center – it’s always one of the students’ favorite activities in this course! </a:t>
            </a:r>
            <a:r>
              <a:rPr lang="en-US" sz="2200" dirty="0" smtClean="0"/>
              <a:t>(Those are the posters you see around the back of my room)</a:t>
            </a:r>
            <a:endParaRPr lang="en-US" sz="2200" dirty="0" smtClean="0"/>
          </a:p>
          <a:p>
            <a:r>
              <a:rPr lang="en-US" sz="2200" dirty="0" smtClean="0"/>
              <a:t>The kick is that students do not present the posters to me, </a:t>
            </a:r>
            <a:r>
              <a:rPr lang="en-US" sz="2200" b="1" dirty="0" smtClean="0"/>
              <a:t>they present them to YOU! </a:t>
            </a:r>
            <a:r>
              <a:rPr lang="en-US" sz="2200" dirty="0" smtClean="0"/>
              <a:t>In a few weeks I will be emailing to kindly ask you to stop by the media center and watch a few presentations and provide constructive feedback (it’s set up like a science fair). </a:t>
            </a:r>
            <a:r>
              <a:rPr lang="en-US" sz="2200" b="1" dirty="0" smtClean="0"/>
              <a:t>Last semester we had over 30 parents/grandparents/siblings show up to help and it was AMAZING! </a:t>
            </a:r>
          </a:p>
          <a:p>
            <a:r>
              <a:rPr lang="en-US" sz="2200" dirty="0" smtClean="0"/>
              <a:t>This project will not be successful if parents do not attend, so please (if you are willing and able) support us in this endeavor! </a:t>
            </a:r>
            <a:endParaRPr lang="en-US" sz="2600" dirty="0" smtClean="0"/>
          </a:p>
        </p:txBody>
      </p:sp>
    </p:spTree>
    <p:extLst>
      <p:ext uri="{BB962C8B-B14F-4D97-AF65-F5344CB8AC3E}">
        <p14:creationId xmlns:p14="http://schemas.microsoft.com/office/powerpoint/2010/main" val="980054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98353"/>
            <a:ext cx="9403080" cy="973985"/>
          </a:xfrm>
        </p:spPr>
        <p:txBody>
          <a:bodyPr>
            <a:normAutofit/>
          </a:bodyPr>
          <a:lstStyle/>
          <a:p>
            <a:pPr algn="l"/>
            <a:r>
              <a:rPr lang="en-US" sz="3600" dirty="0" smtClean="0"/>
              <a:t>Goal #2 this Year: Aquarium Science</a:t>
            </a:r>
            <a:endParaRPr lang="en-US" sz="3600" dirty="0"/>
          </a:p>
        </p:txBody>
      </p:sp>
      <p:sp>
        <p:nvSpPr>
          <p:cNvPr id="3" name="Content Placeholder 2"/>
          <p:cNvSpPr>
            <a:spLocks noGrp="1"/>
          </p:cNvSpPr>
          <p:nvPr>
            <p:ph idx="1"/>
          </p:nvPr>
        </p:nvSpPr>
        <p:spPr>
          <a:xfrm>
            <a:off x="781652" y="1082075"/>
            <a:ext cx="7646068" cy="5212045"/>
          </a:xfrm>
        </p:spPr>
        <p:txBody>
          <a:bodyPr>
            <a:normAutofit lnSpcReduction="10000"/>
          </a:bodyPr>
          <a:lstStyle/>
          <a:p>
            <a:pPr lvl="1"/>
            <a:endParaRPr lang="en-US" dirty="0"/>
          </a:p>
          <a:p>
            <a:r>
              <a:rPr lang="en-US" sz="2200" dirty="0" smtClean="0"/>
              <a:t>I want to teach aquarium science this year. There are so many skills that students can learn from learning how to maintain an aquarium (water testing, nitrogen cycle, aquarium setup/maintenance/breakdown, aquaponics, gas exchange, etc.)</a:t>
            </a:r>
          </a:p>
          <a:p>
            <a:r>
              <a:rPr lang="en-US" sz="2200" dirty="0" smtClean="0"/>
              <a:t>The goal is to divide students into groups of four and set up </a:t>
            </a:r>
            <a:r>
              <a:rPr lang="en-US" sz="2200" b="1" dirty="0" smtClean="0"/>
              <a:t>eight</a:t>
            </a:r>
            <a:r>
              <a:rPr lang="en-US" sz="2200" dirty="0" smtClean="0"/>
              <a:t> freshwater tanks filled with local critters. </a:t>
            </a:r>
          </a:p>
          <a:p>
            <a:r>
              <a:rPr lang="en-US" sz="2200" dirty="0" smtClean="0"/>
              <a:t>However, I am still in desperate need of a lot of equipment. If you are willing and able (and still have that old aquarium out in the garage from that one time you thought a fish would be easier than a dog) please consider helping. </a:t>
            </a:r>
          </a:p>
          <a:p>
            <a:r>
              <a:rPr lang="en-US" sz="2200" dirty="0" smtClean="0"/>
              <a:t>I am in need of: three tanks (at least ten gallons), water heaters, filters, </a:t>
            </a:r>
            <a:r>
              <a:rPr lang="en-US" sz="2200" dirty="0" err="1" smtClean="0"/>
              <a:t>undergravel</a:t>
            </a:r>
            <a:r>
              <a:rPr lang="en-US" sz="2200" dirty="0" smtClean="0"/>
              <a:t> filters, air pumps, tubing, water testing strips, thermometers, water primer, and gravel</a:t>
            </a:r>
            <a:endParaRPr lang="en-US" sz="2600" dirty="0" smtClean="0"/>
          </a:p>
        </p:txBody>
      </p:sp>
    </p:spTree>
    <p:extLst>
      <p:ext uri="{BB962C8B-B14F-4D97-AF65-F5344CB8AC3E}">
        <p14:creationId xmlns:p14="http://schemas.microsoft.com/office/powerpoint/2010/main" val="2252990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672" y="498353"/>
            <a:ext cx="6965245" cy="973985"/>
          </a:xfrm>
        </p:spPr>
        <p:txBody>
          <a:bodyPr/>
          <a:lstStyle/>
          <a:p>
            <a:pPr algn="l"/>
            <a:r>
              <a:rPr lang="en-US" dirty="0" smtClean="0"/>
              <a:t>Grades</a:t>
            </a:r>
            <a:endParaRPr lang="en-US" dirty="0"/>
          </a:p>
        </p:txBody>
      </p:sp>
      <p:sp>
        <p:nvSpPr>
          <p:cNvPr id="3" name="Content Placeholder 2"/>
          <p:cNvSpPr>
            <a:spLocks noGrp="1"/>
          </p:cNvSpPr>
          <p:nvPr>
            <p:ph idx="1"/>
          </p:nvPr>
        </p:nvSpPr>
        <p:spPr>
          <a:xfrm>
            <a:off x="781652" y="1671012"/>
            <a:ext cx="7263283" cy="3603812"/>
          </a:xfrm>
        </p:spPr>
        <p:txBody>
          <a:bodyPr>
            <a:normAutofit fontScale="85000" lnSpcReduction="20000"/>
          </a:bodyPr>
          <a:lstStyle/>
          <a:p>
            <a:pPr lvl="1"/>
            <a:endParaRPr lang="en-US" dirty="0"/>
          </a:p>
          <a:p>
            <a:r>
              <a:rPr lang="en-US" sz="2200" dirty="0" smtClean="0"/>
              <a:t> </a:t>
            </a:r>
            <a:r>
              <a:rPr lang="en-US" sz="2800" dirty="0"/>
              <a:t>The grading system for this class is a total points system. Grades will come from tests (100 points each), quizzes (20-30 points), and labs (20-50 points), and homework checks (5 points).  Grades can be determined at anytime by using the following formula:</a:t>
            </a:r>
          </a:p>
          <a:p>
            <a:pPr>
              <a:buNone/>
            </a:pPr>
            <a:r>
              <a:rPr lang="en-US" sz="2800" dirty="0"/>
              <a:t> </a:t>
            </a:r>
          </a:p>
          <a:p>
            <a:r>
              <a:rPr lang="en-US" sz="2800" dirty="0"/>
              <a:t>   Average = </a:t>
            </a:r>
            <a:r>
              <a:rPr lang="en-US" sz="2800" u="sng" dirty="0"/>
              <a:t>your total points earned</a:t>
            </a:r>
            <a:r>
              <a:rPr lang="en-US" sz="2800" dirty="0"/>
              <a:t>    X  </a:t>
            </a:r>
            <a:r>
              <a:rPr lang="en-US" sz="2800" dirty="0" smtClean="0"/>
              <a:t>100</a:t>
            </a:r>
            <a:endParaRPr lang="en-US" sz="2800" dirty="0"/>
          </a:p>
          <a:p>
            <a:pPr>
              <a:buNone/>
            </a:pPr>
            <a:r>
              <a:rPr lang="en-US" sz="2800" dirty="0"/>
              <a:t>                     </a:t>
            </a:r>
            <a:r>
              <a:rPr lang="en-US" sz="2800" dirty="0" smtClean="0"/>
              <a:t>    total </a:t>
            </a:r>
            <a:r>
              <a:rPr lang="en-US" sz="2800" dirty="0"/>
              <a:t>possible points</a:t>
            </a:r>
          </a:p>
        </p:txBody>
      </p:sp>
    </p:spTree>
    <p:extLst>
      <p:ext uri="{BB962C8B-B14F-4D97-AF65-F5344CB8AC3E}">
        <p14:creationId xmlns:p14="http://schemas.microsoft.com/office/powerpoint/2010/main" val="1651968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Personalization Time</a:t>
            </a:r>
            <a:endParaRPr lang="en-US" dirty="0"/>
          </a:p>
        </p:txBody>
      </p:sp>
      <p:sp>
        <p:nvSpPr>
          <p:cNvPr id="3" name="Content Placeholder 2"/>
          <p:cNvSpPr>
            <a:spLocks noGrp="1"/>
          </p:cNvSpPr>
          <p:nvPr>
            <p:ph idx="1"/>
          </p:nvPr>
        </p:nvSpPr>
        <p:spPr>
          <a:xfrm>
            <a:off x="823344" y="2119257"/>
            <a:ext cx="7521733" cy="3603812"/>
          </a:xfrm>
        </p:spPr>
        <p:txBody>
          <a:bodyPr/>
          <a:lstStyle/>
          <a:p>
            <a:r>
              <a:rPr lang="en-US" dirty="0"/>
              <a:t> </a:t>
            </a:r>
            <a:r>
              <a:rPr lang="en-US" dirty="0" smtClean="0"/>
              <a:t>Science personalization time is on Thursdays, and students will be required to use this time for makeup work. </a:t>
            </a:r>
          </a:p>
          <a:p>
            <a:r>
              <a:rPr lang="en-US" dirty="0" smtClean="0"/>
              <a:t>If a student needs to makeup a test, however, that will need to be scheduled during a SMART lunch session on Monday.</a:t>
            </a:r>
            <a:endParaRPr lang="en-US" dirty="0"/>
          </a:p>
        </p:txBody>
      </p:sp>
    </p:spTree>
    <p:extLst>
      <p:ext uri="{BB962C8B-B14F-4D97-AF65-F5344CB8AC3E}">
        <p14:creationId xmlns:p14="http://schemas.microsoft.com/office/powerpoint/2010/main" val="2808594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80317"/>
            <a:ext cx="6965245" cy="1202485"/>
          </a:xfrm>
        </p:spPr>
        <p:txBody>
          <a:bodyPr/>
          <a:lstStyle/>
          <a:p>
            <a:r>
              <a:rPr lang="en-US" dirty="0" smtClean="0"/>
              <a:t>Class Resources</a:t>
            </a:r>
            <a:endParaRPr lang="en-US" dirty="0"/>
          </a:p>
        </p:txBody>
      </p:sp>
      <p:sp>
        <p:nvSpPr>
          <p:cNvPr id="3" name="Content Placeholder 2"/>
          <p:cNvSpPr>
            <a:spLocks noGrp="1"/>
          </p:cNvSpPr>
          <p:nvPr>
            <p:ph idx="1"/>
          </p:nvPr>
        </p:nvSpPr>
        <p:spPr>
          <a:xfrm>
            <a:off x="948940" y="2119257"/>
            <a:ext cx="6710506" cy="3603812"/>
          </a:xfrm>
        </p:spPr>
        <p:txBody>
          <a:bodyPr/>
          <a:lstStyle/>
          <a:p>
            <a:r>
              <a:rPr lang="en-US" dirty="0"/>
              <a:t> Remind (Text </a:t>
            </a:r>
            <a:r>
              <a:rPr lang="en-US" dirty="0" smtClean="0"/>
              <a:t>@</a:t>
            </a:r>
            <a:r>
              <a:rPr lang="en-US" dirty="0" err="1" smtClean="0"/>
              <a:t>marineecoh</a:t>
            </a:r>
            <a:r>
              <a:rPr lang="en-US" dirty="0" smtClean="0"/>
              <a:t>)</a:t>
            </a:r>
            <a:endParaRPr lang="en-US" dirty="0" smtClean="0"/>
          </a:p>
          <a:p>
            <a:r>
              <a:rPr lang="en-US" dirty="0" smtClean="0"/>
              <a:t> </a:t>
            </a:r>
            <a:r>
              <a:rPr lang="en-US" dirty="0" smtClean="0">
                <a:hlinkClick r:id="rId2"/>
              </a:rPr>
              <a:t>www.msharperscience.weebly.com</a:t>
            </a:r>
            <a:endParaRPr lang="en-US" dirty="0" smtClean="0"/>
          </a:p>
          <a:p>
            <a:r>
              <a:rPr lang="en-US" dirty="0" smtClean="0"/>
              <a:t> Twitter: @</a:t>
            </a:r>
            <a:r>
              <a:rPr lang="en-US" dirty="0" err="1" smtClean="0"/>
              <a:t>msharperscience</a:t>
            </a:r>
            <a:endParaRPr lang="en-US" dirty="0" smtClean="0"/>
          </a:p>
          <a:p>
            <a:r>
              <a:rPr lang="en-US" dirty="0" smtClean="0"/>
              <a:t> Instagram: </a:t>
            </a:r>
            <a:r>
              <a:rPr lang="en-US" dirty="0" err="1" smtClean="0"/>
              <a:t>msharperscience</a:t>
            </a:r>
            <a:endParaRPr lang="en-US" dirty="0" smtClean="0"/>
          </a:p>
          <a:p>
            <a:r>
              <a:rPr lang="en-US" dirty="0" smtClean="0"/>
              <a:t>Email: </a:t>
            </a:r>
            <a:r>
              <a:rPr lang="en-US" dirty="0" err="1" smtClean="0"/>
              <a:t>lharper@wcpss.net</a:t>
            </a:r>
            <a:endParaRPr lang="en-US" dirty="0" smtClean="0"/>
          </a:p>
        </p:txBody>
      </p:sp>
    </p:spTree>
    <p:extLst>
      <p:ext uri="{BB962C8B-B14F-4D97-AF65-F5344CB8AC3E}">
        <p14:creationId xmlns:p14="http://schemas.microsoft.com/office/powerpoint/2010/main" val="36533428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9259</TotalTime>
  <Words>542</Words>
  <Application>Microsoft Office PowerPoint</Application>
  <PresentationFormat>On-screen Show (4:3)</PresentationFormat>
  <Paragraphs>36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Brush Script MT</vt:lpstr>
      <vt:lpstr>Constantia</vt:lpstr>
      <vt:lpstr>DK Clochard</vt:lpstr>
      <vt:lpstr>Franklin Gothic Book</vt:lpstr>
      <vt:lpstr>Luna</vt:lpstr>
      <vt:lpstr>Rage Italic</vt:lpstr>
      <vt:lpstr>Pushpin</vt:lpstr>
      <vt:lpstr>PowerPoint Presentation</vt:lpstr>
      <vt:lpstr>Who Am I?</vt:lpstr>
      <vt:lpstr>About Marine Ecology</vt:lpstr>
      <vt:lpstr>Goal #1 this Year: Poster Presentations</vt:lpstr>
      <vt:lpstr>Goal #2 this Year: Aquarium Science</vt:lpstr>
      <vt:lpstr>Grades</vt:lpstr>
      <vt:lpstr>Personalization Time</vt:lpstr>
      <vt:lpstr>Class Resources</vt:lpstr>
    </vt:vector>
  </TitlesOfParts>
  <Company>NCSU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Harper</dc:creator>
  <cp:lastModifiedBy>Lauren Harper</cp:lastModifiedBy>
  <cp:revision>32</cp:revision>
  <dcterms:created xsi:type="dcterms:W3CDTF">2015-08-18T00:51:45Z</dcterms:created>
  <dcterms:modified xsi:type="dcterms:W3CDTF">2019-08-22T03:36:18Z</dcterms:modified>
</cp:coreProperties>
</file>